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49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4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486" r:id="rId61"/>
    <p:sldId id="487" r:id="rId62"/>
    <p:sldId id="488" r:id="rId63"/>
    <p:sldId id="489" r:id="rId64"/>
    <p:sldId id="490" r:id="rId65"/>
    <p:sldId id="491" r:id="rId66"/>
    <p:sldId id="492" r:id="rId67"/>
    <p:sldId id="493" r:id="rId68"/>
    <p:sldId id="494" r:id="rId69"/>
    <p:sldId id="495" r:id="rId7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19" autoAdjust="0"/>
  </p:normalViewPr>
  <p:slideViewPr>
    <p:cSldViewPr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6566-4548-C848-8E75-04BE55B9205F}" type="datetimeFigureOut">
              <a:rPr lang="fr-FR" smtClean="0"/>
              <a:pPr/>
              <a:t>07/01/2025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4DAD-6B4C-934C-8F81-7D39371B0B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1955-1957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33600"/>
            <a:ext cx="277199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048000" y="5257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Albert DEBOSQUE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1026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1965-1966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000" y="54864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Robert DIERS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276600" cy="317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1966-1967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43200" y="54864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Jacques SALEMBIER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021" y="2222500"/>
            <a:ext cx="3253979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1967-1968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76600" y="5486400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 ROGEAU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322376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1968-1969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4864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Daniel GLORIEUX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2971800" cy="29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1969-1970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4864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Léon DUFOUR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09800"/>
            <a:ext cx="3148821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1970-1971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486400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Paul MENETRIER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33600"/>
            <a:ext cx="3200400" cy="324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1971-1972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43200" y="54864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Daniel GRIMONPONT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3276600" cy="31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1972-1973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95600" y="5486400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 DUBUISSON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3124200" cy="317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1973-1974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95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Michel MEURILLON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84400"/>
            <a:ext cx="328174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1974-1975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0" y="54864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André ROHART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0314" y="2057400"/>
            <a:ext cx="34394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1957-1958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19400" y="52578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Emmanuel DUFOUR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74741"/>
            <a:ext cx="3276600" cy="310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88640"/>
            <a:ext cx="1381469" cy="19442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1975-1976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4864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René SALMON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325966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1976-1977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4864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 DARRAS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20955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1977-1978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4864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Edouard HACOT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1" y="2104463"/>
            <a:ext cx="3505200" cy="34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1978-1979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518041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Charles DELATTRE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74741"/>
            <a:ext cx="34674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1979-1980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518041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Francis MOTTE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076341"/>
            <a:ext cx="328285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0" y="3283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1980-1981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0" y="5588798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Claude CORDIER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74741"/>
            <a:ext cx="3657600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1981-1982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0" y="5588798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Maurice SAILLY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21698"/>
            <a:ext cx="343529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1982-1983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588798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Henri MOTTEZ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2362200" cy="28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6EECB-3BF6-8E6C-8423-02AB677F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E670D-FD11-DC58-0024-8566CB767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DCF217-AD2E-D23C-07FF-DE26952FBEB9}"/>
              </a:ext>
            </a:extLst>
          </p:cNvPr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AC4AB8-A026-3927-653F-61003100D603}"/>
              </a:ext>
            </a:extLst>
          </p:cNvPr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1983-1984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53104D-5ED9-46B4-7386-8088BDEF2EE6}"/>
              </a:ext>
            </a:extLst>
          </p:cNvPr>
          <p:cNvSpPr txBox="1"/>
          <p:nvPr/>
        </p:nvSpPr>
        <p:spPr>
          <a:xfrm>
            <a:off x="2987824" y="5416660"/>
            <a:ext cx="33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Bernard TOUZOT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A8974B-1134-18DB-3587-19D32B091B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>
            <a:extLst>
              <a:ext uri="{FF2B5EF4-FFF2-40B4-BE49-F238E27FC236}">
                <a16:creationId xmlns:a16="http://schemas.microsoft.com/office/drawing/2014/main" id="{A82C759D-0764-56ED-296B-D3F600E1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610B15-D89D-3808-12B1-FFDB65BEF2AF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320040" y="2176727"/>
            <a:ext cx="2239128" cy="31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64844"/>
      </p:ext>
    </p:extLst>
  </p:cSld>
  <p:clrMapOvr>
    <a:masterClrMapping/>
  </p:clrMapOvr>
  <p:transition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1984-1985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0" y="54864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Gérard 	LELEU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202" y="2133600"/>
            <a:ext cx="344479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1958-1959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2578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Bernard MAIRE</a:t>
            </a:r>
          </a:p>
        </p:txBody>
      </p:sp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1985-1986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57400" y="53340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Gérard-Philippe	DESBONNETS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362200"/>
            <a:ext cx="1981200" cy="256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1986-1987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43200" y="54102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Dominique DUFOUR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800"/>
            <a:ext cx="2349500" cy="30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1987-1988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5816" y="525780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Joseph DUFOUR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490157"/>
            <a:ext cx="2057400" cy="249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1988-1989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1054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Pierre BECQUART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149102"/>
            <a:ext cx="2057400" cy="25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1989-1990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19400" y="5105400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Jean-Pierre BATAILLE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2124075" cy="27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1990-1991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24200" y="51054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Roger DELERIVE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94072"/>
            <a:ext cx="2057400" cy="249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1991-1992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24200" y="51054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Joseph TAFFIN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1812925" cy="218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1992-1993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105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 DESTAILLEUR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5999"/>
            <a:ext cx="1941513" cy="251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1993-1994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105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René	KNOCKAERT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0"/>
            <a:ext cx="18503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1994-1995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105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Bernard PESANT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2090738" cy="255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1959-1960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000" y="5349522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 RAVAU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74741"/>
            <a:ext cx="3200400" cy="33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1995-1996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105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Patrick DEPREUX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2133600" cy="25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1996-1997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49530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Jacques PRYEN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20161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1997-1998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49530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Alain FERAILLE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09799"/>
            <a:ext cx="2057400" cy="24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1998-1999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000" y="49530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Loïc POTTIER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33600"/>
            <a:ext cx="2090738" cy="255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1999-2000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4953000"/>
            <a:ext cx="358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 Michel BORYS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370843"/>
            <a:ext cx="2133600" cy="252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2000-2001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49530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Marc DELATTRE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33600"/>
            <a:ext cx="2090738" cy="259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2001-2002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52800" y="49530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Pierre FLAUW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2081213" cy="24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2002-2003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000" y="495300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Robert SNICK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75" y="2362200"/>
            <a:ext cx="1965325" cy="23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2003-2004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24200" y="49530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Henri DELEBARRE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09800"/>
            <a:ext cx="2057400" cy="25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2004-2005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24200" y="5410200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Paul DUJARDIN</a:t>
            </a:r>
          </a:p>
        </p:txBody>
      </p:sp>
      <p:pic>
        <p:nvPicPr>
          <p:cNvPr id="8" name="Image 7" descr="IMG_4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73588"/>
            <a:ext cx="1981200" cy="2971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1960-1961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349522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Michel CHARVET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3124200" cy="31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2005-2006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2578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Philippe VASSEUR</a:t>
            </a:r>
          </a:p>
        </p:txBody>
      </p:sp>
      <p:pic>
        <p:nvPicPr>
          <p:cNvPr id="9" name="Image 8" descr="Copie de IMG_48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33600"/>
            <a:ext cx="1930400" cy="2895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2006-2007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4673024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Stéphane TILLY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2007-2008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19400" y="4673024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Bernard MONFROY</a:t>
            </a:r>
          </a:p>
        </p:txBody>
      </p:sp>
      <p:pic>
        <p:nvPicPr>
          <p:cNvPr id="8" name="Image 7" descr="_MG_8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09800"/>
            <a:ext cx="2362200" cy="2362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2008-2009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33600" y="5092988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Léon Claude GRAINDORGE</a:t>
            </a:r>
          </a:p>
        </p:txBody>
      </p:sp>
      <p:pic>
        <p:nvPicPr>
          <p:cNvPr id="9" name="Image 8" descr="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57400"/>
            <a:ext cx="1910001" cy="28694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2009-2010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2578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Daniel COURTI</a:t>
            </a:r>
          </a:p>
        </p:txBody>
      </p:sp>
      <p:pic>
        <p:nvPicPr>
          <p:cNvPr id="8" name="Image 7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70388"/>
            <a:ext cx="2011918" cy="3022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2010-2011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90800" y="5257800"/>
            <a:ext cx="403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Jean-Pierre ENGELEN</a:t>
            </a:r>
          </a:p>
        </p:txBody>
      </p:sp>
      <p:pic>
        <p:nvPicPr>
          <p:cNvPr id="9" name="Image 8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33600"/>
            <a:ext cx="1962150" cy="2947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2011-2012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2578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Serge BERLEM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25" y="2060848"/>
            <a:ext cx="2415749" cy="30635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2012-2013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0" y="5257800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Danièle GARREAU</a:t>
            </a:r>
          </a:p>
        </p:txBody>
      </p:sp>
      <p:pic>
        <p:nvPicPr>
          <p:cNvPr id="9" name="Image 8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33600"/>
            <a:ext cx="1962150" cy="29478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2013-2014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0" y="5257800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Brigitte BOUT</a:t>
            </a:r>
          </a:p>
        </p:txBody>
      </p:sp>
      <p:pic>
        <p:nvPicPr>
          <p:cNvPr id="8" name="Image 7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33600"/>
            <a:ext cx="1859756" cy="2794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2014-2015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0" y="5257800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Elie VERWAERDE</a:t>
            </a:r>
          </a:p>
        </p:txBody>
      </p:sp>
      <p:pic>
        <p:nvPicPr>
          <p:cNvPr id="10" name="Image 9" descr="Copie de 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33600"/>
            <a:ext cx="2006600" cy="3009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1961-1962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56322" y="564191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Daniel DUFOUR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3208722" cy="344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2015-2016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87824" y="5251142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Nicolas HOURDRY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00" y="2060848"/>
            <a:ext cx="2160000" cy="2880000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25482"/>
      </p:ext>
    </p:extLst>
  </p:cSld>
  <p:clrMapOvr>
    <a:masterClrMapping/>
  </p:clrMapOvr>
  <p:transition advTm="3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2016-2017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81300" y="5228947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Pierre HUCHETTE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00" y="2132856"/>
            <a:ext cx="2160000" cy="2880000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25482"/>
      </p:ext>
    </p:extLst>
  </p:cSld>
  <p:clrMapOvr>
    <a:masterClrMapping/>
  </p:clrMapOvr>
  <p:transition advTm="3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2017-2018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11624" y="5251142"/>
            <a:ext cx="28921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Pierre BOYER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00" y="2098822"/>
            <a:ext cx="2412000" cy="3060058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25482"/>
      </p:ext>
    </p:extLst>
  </p:cSld>
  <p:clrMapOvr>
    <a:masterClrMapping/>
  </p:clrMapOvr>
  <p:transition advTm="3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2018-2019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5816" y="5257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Jean-Pierre ROUZÉ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00" y="2060848"/>
            <a:ext cx="2304000" cy="3072000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25482"/>
      </p:ext>
    </p:extLst>
  </p:cSld>
  <p:clrMapOvr>
    <a:masterClrMapping/>
  </p:clrMapOvr>
  <p:transition advTm="3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2019-2020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85757" y="5257800"/>
            <a:ext cx="2848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Serge LESAGE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88714"/>
            <a:ext cx="2268000" cy="3024000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25482"/>
      </p:ext>
    </p:extLst>
  </p:cSld>
  <p:clrMapOvr>
    <a:masterClrMapping/>
  </p:clrMapOvr>
  <p:transition advTm="3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2020-2021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85757" y="5257800"/>
            <a:ext cx="2848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Philippe LEMIZE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\BER\ROTARY\Année 2020-2021 LEMIZE Philippe\Photo officiel fACEBOOK PROFIL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09" y="2152759"/>
            <a:ext cx="2034691" cy="29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92263"/>
      </p:ext>
    </p:extLst>
  </p:cSld>
  <p:clrMapOvr>
    <a:masterClrMapping/>
  </p:clrMapOvr>
  <p:transition advTm="3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2021-2022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55777" y="52578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Antoine DEMORTIER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47" y="2100223"/>
            <a:ext cx="2249195" cy="29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8947"/>
      </p:ext>
    </p:extLst>
  </p:cSld>
  <p:clrMapOvr>
    <a:masterClrMapping/>
  </p:clrMapOvr>
  <p:transition advTm="3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2022-2023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81436" y="525780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Chantal CARPENTIER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59" y="2152759"/>
            <a:ext cx="2233082" cy="29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8947"/>
      </p:ext>
    </p:extLst>
  </p:cSld>
  <p:clrMapOvr>
    <a:masterClrMapping/>
  </p:clrMapOvr>
  <p:transition advTm="3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2023-2024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19536" y="525780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Fabienne DEWAELE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14" y="2132856"/>
            <a:ext cx="2370369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1874"/>
      </p:ext>
    </p:extLst>
  </p:cSld>
  <p:clrMapOvr>
    <a:masterClrMapping/>
  </p:clrMapOvr>
  <p:transition advTm="3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2024-2025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19536" y="525780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Jean-Noël BOURGUIGNON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9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4864"/>
            <a:ext cx="2025767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09567"/>
      </p:ext>
    </p:extLst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1962-1963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83768" y="5486400"/>
            <a:ext cx="4104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Antoine DEBOSQUE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0"/>
            <a:ext cx="31764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1963-1964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1800" y="54864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Robert GOEMAN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03" y="2209800"/>
            <a:ext cx="32305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856565"/>
            <a:ext cx="2362200" cy="53340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Président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00200" y="2102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ROTARY CLUB ARMENTIERES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29000" y="1389965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1964-1965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400" y="54864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Paul LAMBERT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95500"/>
            <a:ext cx="321461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" y="116632"/>
            <a:ext cx="1381469" cy="1944216"/>
          </a:xfrm>
          <a:prstGeom prst="rect">
            <a:avLst/>
          </a:prstGeom>
        </p:spPr>
      </p:pic>
      <p:pic>
        <p:nvPicPr>
          <p:cNvPr id="8" name="Picture 2" descr="E:\Documents\BER\ROTARY\District\Communication\Logo sceau 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927"/>
            <a:ext cx="18526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488</Words>
  <Application>Microsoft Office PowerPoint</Application>
  <PresentationFormat>Affichage à l'écran (4:3)</PresentationFormat>
  <Paragraphs>276</Paragraphs>
  <Slides>69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2" baseType="lpstr">
      <vt:lpstr>Arial</vt:lpstr>
      <vt:lpstr>Calibri</vt:lpstr>
      <vt:lpstr>Thème Office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  <vt:lpstr>Président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Président</dc:title>
  <dc:creator>Bernard MONFROY</dc:creator>
  <cp:lastModifiedBy>Serge BERLEM</cp:lastModifiedBy>
  <cp:revision>81</cp:revision>
  <dcterms:created xsi:type="dcterms:W3CDTF">2015-03-10T16:42:16Z</dcterms:created>
  <dcterms:modified xsi:type="dcterms:W3CDTF">2025-01-07T10:06:04Z</dcterms:modified>
</cp:coreProperties>
</file>